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43"/>
  </p:notesMasterIdLst>
  <p:sldIdLst>
    <p:sldId id="279" r:id="rId2"/>
    <p:sldId id="280" r:id="rId3"/>
    <p:sldId id="315" r:id="rId4"/>
    <p:sldId id="377" r:id="rId5"/>
    <p:sldId id="378" r:id="rId6"/>
    <p:sldId id="380" r:id="rId7"/>
    <p:sldId id="379" r:id="rId8"/>
    <p:sldId id="361" r:id="rId9"/>
    <p:sldId id="351" r:id="rId10"/>
    <p:sldId id="343" r:id="rId11"/>
    <p:sldId id="345" r:id="rId12"/>
    <p:sldId id="353" r:id="rId13"/>
    <p:sldId id="352" r:id="rId14"/>
    <p:sldId id="344" r:id="rId15"/>
    <p:sldId id="401" r:id="rId16"/>
    <p:sldId id="400" r:id="rId17"/>
    <p:sldId id="359" r:id="rId18"/>
    <p:sldId id="358" r:id="rId19"/>
    <p:sldId id="347" r:id="rId20"/>
    <p:sldId id="381" r:id="rId21"/>
    <p:sldId id="402" r:id="rId22"/>
    <p:sldId id="382" r:id="rId23"/>
    <p:sldId id="383" r:id="rId24"/>
    <p:sldId id="376" r:id="rId25"/>
    <p:sldId id="385" r:id="rId26"/>
    <p:sldId id="386" r:id="rId27"/>
    <p:sldId id="403" r:id="rId28"/>
    <p:sldId id="389" r:id="rId29"/>
    <p:sldId id="405" r:id="rId30"/>
    <p:sldId id="388" r:id="rId31"/>
    <p:sldId id="390" r:id="rId32"/>
    <p:sldId id="391" r:id="rId33"/>
    <p:sldId id="407" r:id="rId34"/>
    <p:sldId id="397" r:id="rId35"/>
    <p:sldId id="395" r:id="rId36"/>
    <p:sldId id="398" r:id="rId37"/>
    <p:sldId id="346" r:id="rId38"/>
    <p:sldId id="265" r:id="rId39"/>
    <p:sldId id="399" r:id="rId40"/>
    <p:sldId id="372" r:id="rId41"/>
    <p:sldId id="3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na Gallant" initials="LG"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5637" autoAdjust="0"/>
  </p:normalViewPr>
  <p:slideViewPr>
    <p:cSldViewPr snapToGrid="0">
      <p:cViewPr>
        <p:scale>
          <a:sx n="69" d="100"/>
          <a:sy n="69" d="100"/>
        </p:scale>
        <p:origin x="-91" y="-11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794C5-4698-4FC7-870B-494BBEE9C34A}" type="datetimeFigureOut">
              <a:rPr lang="en-US" smtClean="0"/>
              <a:t>5/24/2017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680B-A4F4-46C4-9FEB-19D2E55AC84F}" type="slidenum">
              <a:rPr lang="en-US" smtClean="0"/>
              <a:t>‹#›</a:t>
            </a:fld>
            <a:endParaRPr lang="en-US"/>
          </a:p>
        </p:txBody>
      </p:sp>
    </p:spTree>
    <p:extLst>
      <p:ext uri="{BB962C8B-B14F-4D97-AF65-F5344CB8AC3E}">
        <p14:creationId xmlns:p14="http://schemas.microsoft.com/office/powerpoint/2010/main" val="261191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6680B-A4F4-46C4-9FEB-19D2E55AC84F}" type="slidenum">
              <a:rPr lang="en-US" smtClean="0"/>
              <a:t>1</a:t>
            </a:fld>
            <a:endParaRPr lang="en-US"/>
          </a:p>
        </p:txBody>
      </p:sp>
    </p:spTree>
    <p:extLst>
      <p:ext uri="{BB962C8B-B14F-4D97-AF65-F5344CB8AC3E}">
        <p14:creationId xmlns:p14="http://schemas.microsoft.com/office/powerpoint/2010/main" val="2589952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E70D2A-F98C-487D-AA94-15C68EBACE3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42798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70D2A-F98C-487D-AA94-15C68EBACE3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427166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70D2A-F98C-487D-AA94-15C68EBACE3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218279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E70D2A-F98C-487D-AA94-15C68EBACE3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179812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70D2A-F98C-487D-AA94-15C68EBACE33}"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297084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70D2A-F98C-487D-AA94-15C68EBACE3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214031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E70D2A-F98C-487D-AA94-15C68EBACE33}"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75389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E70D2A-F98C-487D-AA94-15C68EBACE33}"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38121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70D2A-F98C-487D-AA94-15C68EBACE33}"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180612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70D2A-F98C-487D-AA94-15C68EBACE3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18856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70D2A-F98C-487D-AA94-15C68EBACE33}"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7EED3-7DA0-4BCA-8252-EC8306777643}" type="slidenum">
              <a:rPr lang="en-US" smtClean="0"/>
              <a:t>‹#›</a:t>
            </a:fld>
            <a:endParaRPr lang="en-US"/>
          </a:p>
        </p:txBody>
      </p:sp>
    </p:spTree>
    <p:extLst>
      <p:ext uri="{BB962C8B-B14F-4D97-AF65-F5344CB8AC3E}">
        <p14:creationId xmlns:p14="http://schemas.microsoft.com/office/powerpoint/2010/main" val="294906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FF0000">
                <a:alpha val="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70D2A-F98C-487D-AA94-15C68EBACE33}" type="datetimeFigureOut">
              <a:rPr lang="en-US" smtClean="0"/>
              <a:t>5/24/2017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7EED3-7DA0-4BCA-8252-EC8306777643}" type="slidenum">
              <a:rPr lang="en-US" smtClean="0"/>
              <a:t>‹#›</a:t>
            </a:fld>
            <a:endParaRPr lang="en-US"/>
          </a:p>
        </p:txBody>
      </p:sp>
    </p:spTree>
    <p:extLst>
      <p:ext uri="{BB962C8B-B14F-4D97-AF65-F5344CB8AC3E}">
        <p14:creationId xmlns:p14="http://schemas.microsoft.com/office/powerpoint/2010/main" val="8959787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smtClean="0">
                <a:latin typeface="Brush Script MT" panose="03060802040406070304" pitchFamily="66" charset="0"/>
              </a:rPr>
              <a:t>La Penita, Mexico</a:t>
            </a:r>
            <a:endParaRPr lang="en-US" sz="5400" dirty="0">
              <a:latin typeface="Brush Script MT" panose="03060802040406070304" pitchFamily="66" charset="0"/>
            </a:endParaRPr>
          </a:p>
        </p:txBody>
      </p:sp>
      <p:pic>
        <p:nvPicPr>
          <p:cNvPr id="7" name="Picture 2" descr="Image result for google la penita imag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25718" y="1690687"/>
            <a:ext cx="5361482" cy="4486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jaltembabaylife.com/files/images-town%20pages/la%20penita%20banner.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58647" y="1690687"/>
            <a:ext cx="5687517"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67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334298"/>
          </a:xfrm>
          <a:prstGeom prst="rect">
            <a:avLst/>
          </a:prstGeom>
        </p:spPr>
      </p:pic>
    </p:spTree>
    <p:extLst>
      <p:ext uri="{BB962C8B-B14F-4D97-AF65-F5344CB8AC3E}">
        <p14:creationId xmlns:p14="http://schemas.microsoft.com/office/powerpoint/2010/main" val="421570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60883"/>
          </a:xfrm>
          <a:prstGeom prst="rect">
            <a:avLst/>
          </a:prstGeom>
        </p:spPr>
      </p:pic>
    </p:spTree>
    <p:extLst>
      <p:ext uri="{BB962C8B-B14F-4D97-AF65-F5344CB8AC3E}">
        <p14:creationId xmlns:p14="http://schemas.microsoft.com/office/powerpoint/2010/main" val="3409376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367548"/>
          </a:xfrm>
          <a:prstGeom prst="rect">
            <a:avLst/>
          </a:prstGeom>
        </p:spPr>
      </p:pic>
    </p:spTree>
    <p:extLst>
      <p:ext uri="{BB962C8B-B14F-4D97-AF65-F5344CB8AC3E}">
        <p14:creationId xmlns:p14="http://schemas.microsoft.com/office/powerpoint/2010/main" val="33192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548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34298"/>
          </a:xfrm>
          <a:prstGeom prst="rect">
            <a:avLst/>
          </a:prstGeom>
        </p:spPr>
      </p:pic>
    </p:spTree>
    <p:extLst>
      <p:ext uri="{BB962C8B-B14F-4D97-AF65-F5344CB8AC3E}">
        <p14:creationId xmlns:p14="http://schemas.microsoft.com/office/powerpoint/2010/main" val="722062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ta1/v/t34.0-12/12048597_10153575788870750_922189045_n.jpg?oh=551d21a8c0c7a707e6ccd6914d9299b1&amp;oe=56049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90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65902" cy="6857999"/>
          </a:xfrm>
          <a:prstGeom prst="rect">
            <a:avLst/>
          </a:prstGeom>
        </p:spPr>
      </p:pic>
    </p:spTree>
    <p:extLst>
      <p:ext uri="{BB962C8B-B14F-4D97-AF65-F5344CB8AC3E}">
        <p14:creationId xmlns:p14="http://schemas.microsoft.com/office/powerpoint/2010/main" val="1351857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376"/>
            <a:ext cx="12192000" cy="7070376"/>
          </a:xfrm>
          <a:prstGeom prst="rect">
            <a:avLst/>
          </a:prstGeom>
        </p:spPr>
      </p:pic>
    </p:spTree>
    <p:extLst>
      <p:ext uri="{BB962C8B-B14F-4D97-AF65-F5344CB8AC3E}">
        <p14:creationId xmlns:p14="http://schemas.microsoft.com/office/powerpoint/2010/main" val="4162168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fl1/v/t1.0-9/1560735_10152959008875961_1995411622_n.jpg?oh=2859e20469c445cc64acab77524317a4&amp;oe=56617A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1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36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384175"/>
          </a:xfrm>
          <a:prstGeom prst="rect">
            <a:avLst/>
          </a:prstGeom>
        </p:spPr>
      </p:pic>
    </p:spTree>
    <p:extLst>
      <p:ext uri="{BB962C8B-B14F-4D97-AF65-F5344CB8AC3E}">
        <p14:creationId xmlns:p14="http://schemas.microsoft.com/office/powerpoint/2010/main" val="4172238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64280"/>
          </a:xfrm>
        </p:spPr>
        <p:txBody>
          <a:bodyPr>
            <a:normAutofit fontScale="90000"/>
          </a:bodyPr>
          <a:lstStyle/>
          <a:p>
            <a:pPr algn="ctr"/>
            <a:r>
              <a:rPr lang="en-US" sz="5400" dirty="0" smtClean="0">
                <a:latin typeface="Brush Script MT" panose="03060802040406070304" pitchFamily="66" charset="0"/>
              </a:rPr>
              <a:t/>
            </a:r>
            <a:br>
              <a:rPr lang="en-US" sz="5400" dirty="0" smtClean="0">
                <a:latin typeface="Brush Script MT" panose="03060802040406070304" pitchFamily="66" charset="0"/>
              </a:rPr>
            </a:br>
            <a:r>
              <a:rPr lang="en-US" sz="5400" dirty="0" smtClean="0">
                <a:latin typeface="Brush Script MT" panose="03060802040406070304" pitchFamily="66" charset="0"/>
              </a:rPr>
              <a:t>.</a:t>
            </a:r>
            <a:endParaRPr lang="en-US" sz="5400" dirty="0">
              <a:latin typeface="Brush Script MT" panose="03060802040406070304" pitchFamily="66" charset="0"/>
            </a:endParaRPr>
          </a:p>
        </p:txBody>
      </p:sp>
      <p:pic>
        <p:nvPicPr>
          <p:cNvPr id="5" name="Picture 2" descr="http://media-cdn.tripadvisor.com/media/photo-s/01/28/74/3e/la-penita-de-jaltemba.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1277" y="629588"/>
            <a:ext cx="5181600" cy="55580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edia-cdn.tripadvisor.com/media/photo-s/01/28/74/38/marke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278880" y="629588"/>
            <a:ext cx="5632803" cy="555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43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lga1-1.xx.fbcdn.net/hphotos-xpf1/v/t34.0-12/12030973_10153575790150750_1033933463_n.jpg?oh=48920ed79d0169b8aa14035d1d320936&amp;oe=5604F31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71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00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content-lga1-1.xx.fbcdn.net/hphotos-xfa1/v/t1.0-9/1780692_10152959012195961_1210722107_n.jpg?oh=8a91620562525a4b1b0cc79179c7a631&amp;oe=569BCF6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
            <a:ext cx="12192000" cy="707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15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ap1/v/t34.0-12/12028986_10153575788930750_818437966_n.jpg?oh=030a6df47f71c4f9bf14d54cf4c11a72&amp;oe=5604B01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887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06911" y="-723275"/>
            <a:ext cx="6078510" cy="8244589"/>
          </a:xfrm>
          <a:prstGeom prst="rect">
            <a:avLst/>
          </a:prstGeom>
        </p:spPr>
      </p:pic>
    </p:spTree>
    <p:extLst>
      <p:ext uri="{BB962C8B-B14F-4D97-AF65-F5344CB8AC3E}">
        <p14:creationId xmlns:p14="http://schemas.microsoft.com/office/powerpoint/2010/main" val="1863912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7362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ap1/v/t1.0-9/1724169_10152959009025961_850392561_n.jpg?oh=7c40455ef6c3dabd8ca11ec1a62ab948&amp;oe=56A83F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0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27823"/>
          </a:xfrm>
          <a:prstGeom prst="rect">
            <a:avLst/>
          </a:prstGeom>
        </p:spPr>
      </p:pic>
    </p:spTree>
    <p:extLst>
      <p:ext uri="{BB962C8B-B14F-4D97-AF65-F5344CB8AC3E}">
        <p14:creationId xmlns:p14="http://schemas.microsoft.com/office/powerpoint/2010/main" val="2082362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fp1/v/t1.0-9/1782043_10152959007740961_773388317_n.jpg?oh=92999f0ef238173150cfa4ebf122324a&amp;oe=56A787E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706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49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6258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3322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1723869"/>
          </a:xfrm>
        </p:spPr>
        <p:txBody>
          <a:bodyPr>
            <a:normAutofit/>
          </a:bodyPr>
          <a:lstStyle/>
          <a:p>
            <a:pPr algn="ctr"/>
            <a:r>
              <a:rPr lang="en-US" sz="5400" dirty="0" smtClean="0">
                <a:latin typeface="Brush Script MT" panose="03060802040406070304" pitchFamily="66" charset="0"/>
              </a:rPr>
              <a:t>Cancer de </a:t>
            </a:r>
            <a:r>
              <a:rPr lang="en-US" sz="5400" dirty="0" smtClean="0">
                <a:latin typeface="Brush Script MT" panose="03060802040406070304" pitchFamily="66" charset="0"/>
              </a:rPr>
              <a:t>Mama Clinic </a:t>
            </a:r>
            <a:r>
              <a:rPr lang="en-US" sz="5400" dirty="0" smtClean="0">
                <a:latin typeface="Brush Script MT" panose="03060802040406070304" pitchFamily="66" charset="0"/>
              </a:rPr>
              <a:t/>
            </a:r>
            <a:br>
              <a:rPr lang="en-US" sz="5400" dirty="0" smtClean="0">
                <a:latin typeface="Brush Script MT" panose="03060802040406070304" pitchFamily="66" charset="0"/>
              </a:rPr>
            </a:br>
            <a:r>
              <a:rPr lang="en-US" sz="5400" dirty="0" smtClean="0">
                <a:latin typeface="Brush Script MT" panose="03060802040406070304" pitchFamily="66" charset="0"/>
              </a:rPr>
              <a:t>A Place of Happiness and Hope</a:t>
            </a:r>
            <a:endParaRPr lang="en-US" sz="5400" dirty="0">
              <a:latin typeface="Brush Script MT" panose="030608020404060703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481" y="1993692"/>
            <a:ext cx="8128000" cy="4601980"/>
          </a:xfrm>
          <a:prstGeom prst="rect">
            <a:avLst/>
          </a:prstGeom>
        </p:spPr>
      </p:pic>
    </p:spTree>
    <p:extLst>
      <p:ext uri="{BB962C8B-B14F-4D97-AF65-F5344CB8AC3E}">
        <p14:creationId xmlns:p14="http://schemas.microsoft.com/office/powerpoint/2010/main" val="3247433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236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155657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429091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22" y="209550"/>
            <a:ext cx="5785578" cy="6124754"/>
          </a:xfrm>
          <a:prstGeom prst="rect">
            <a:avLst/>
          </a:prstGeom>
        </p:spPr>
        <p:txBody>
          <a:bodyPr wrap="square">
            <a:spAutoFit/>
          </a:bodyPr>
          <a:lstStyle/>
          <a:p>
            <a:r>
              <a:rPr lang="en-US" sz="2800" dirty="0" smtClean="0"/>
              <a:t>    </a:t>
            </a:r>
            <a:r>
              <a:rPr lang="en-US" sz="2800" dirty="0"/>
              <a:t>My name is Maria de Lourdes Alana Chavez and I’m 63 years old, from Tepic. I found out about the clinic from staff where I’ve been getting chemotherapy and soon will take radiation therapy. I’m hopeful that all will go well for me to control my cancer. </a:t>
            </a:r>
          </a:p>
          <a:p>
            <a:r>
              <a:rPr lang="en-US" sz="2800" dirty="0"/>
              <a:t> </a:t>
            </a:r>
            <a:r>
              <a:rPr lang="en-US" sz="2800" dirty="0" smtClean="0"/>
              <a:t>   </a:t>
            </a:r>
            <a:r>
              <a:rPr lang="en-US" sz="2800" dirty="0"/>
              <a:t>A thousand thank you to all the volunteers who have been so kind and attentive towards me.  Again thank you to everyone who has made this possible. </a:t>
            </a:r>
          </a:p>
          <a:p>
            <a:r>
              <a:rPr lang="en-US" sz="2800" dirty="0"/>
              <a:t>   God </a:t>
            </a:r>
            <a:r>
              <a:rPr lang="en-US" sz="2800" dirty="0" smtClean="0"/>
              <a:t>bless you</a:t>
            </a:r>
            <a:r>
              <a:rPr lang="en-US" sz="2800" dirty="0"/>
              <a:t>!</a:t>
            </a:r>
          </a:p>
        </p:txBody>
      </p:sp>
      <p:pic>
        <p:nvPicPr>
          <p:cNvPr id="3"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981702" y="647700"/>
            <a:ext cx="6857998" cy="5562601"/>
          </a:xfrm>
          <a:prstGeom prst="rect">
            <a:avLst/>
          </a:prstGeom>
        </p:spPr>
      </p:pic>
    </p:spTree>
    <p:extLst>
      <p:ext uri="{BB962C8B-B14F-4D97-AF65-F5344CB8AC3E}">
        <p14:creationId xmlns:p14="http://schemas.microsoft.com/office/powerpoint/2010/main" val="1978321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pf1/t31.0-8/s960x960/1799136_10152959009450961_153731228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0"/>
            <a:ext cx="7791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89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416" y="562131"/>
            <a:ext cx="4811843" cy="5816183"/>
          </a:xfrm>
          <a:prstGeom prst="rect">
            <a:avLst/>
          </a:prstGeom>
        </p:spPr>
      </p:pic>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14" y="509666"/>
            <a:ext cx="5457670" cy="5921114"/>
          </a:xfrm>
          <a:prstGeom prst="rect">
            <a:avLst/>
          </a:prstGeom>
        </p:spPr>
      </p:pic>
    </p:spTree>
    <p:extLst>
      <p:ext uri="{BB962C8B-B14F-4D97-AF65-F5344CB8AC3E}">
        <p14:creationId xmlns:p14="http://schemas.microsoft.com/office/powerpoint/2010/main" val="180015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5921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Tree>
    <p:extLst>
      <p:ext uri="{BB962C8B-B14F-4D97-AF65-F5344CB8AC3E}">
        <p14:creationId xmlns:p14="http://schemas.microsoft.com/office/powerpoint/2010/main" val="2693575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019868"/>
          </a:xfrm>
        </p:spPr>
        <p:txBody>
          <a:bodyPr>
            <a:normAutofit/>
          </a:bodyPr>
          <a:lstStyle/>
          <a:p>
            <a:pPr algn="ctr"/>
            <a:r>
              <a:rPr lang="en-US" sz="2700" dirty="0">
                <a:latin typeface="Freestyle Script" panose="030804020302050B0404" pitchFamily="66" charset="0"/>
              </a:rPr>
              <a:t/>
            </a:r>
            <a:br>
              <a:rPr lang="en-US" sz="2700" dirty="0">
                <a:latin typeface="Freestyle Script" panose="030804020302050B0404" pitchFamily="66" charset="0"/>
              </a:rPr>
            </a:br>
            <a:r>
              <a:rPr lang="en-US" dirty="0" smtClean="0"/>
              <a:t/>
            </a:r>
            <a:br>
              <a:rPr lang="en-US" dirty="0" smtClean="0"/>
            </a:br>
            <a:endParaRPr lang="en-US" dirty="0"/>
          </a:p>
        </p:txBody>
      </p:sp>
      <p:pic>
        <p:nvPicPr>
          <p:cNvPr id="7170" name="Picture 2" descr="https://scontent-lga1-1.xx.fbcdn.net/hphotos-xat1/v/t1.0-9/1798692_10152959013860961_2118249010_n.jpg?oh=09379fe294b900320f38cce6d1041435&amp;oe=5695C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369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21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3804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72793"/>
          </a:xfrm>
          <a:prstGeom prst="rect">
            <a:avLst/>
          </a:prstGeom>
        </p:spPr>
      </p:pic>
    </p:spTree>
    <p:extLst>
      <p:ext uri="{BB962C8B-B14F-4D97-AF65-F5344CB8AC3E}">
        <p14:creationId xmlns:p14="http://schemas.microsoft.com/office/powerpoint/2010/main" val="1850695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6" y="457200"/>
            <a:ext cx="5816184" cy="752168"/>
          </a:xfrm>
        </p:spPr>
        <p:txBody>
          <a:bodyPr>
            <a:noAutofit/>
          </a:bodyPr>
          <a:lstStyle/>
          <a:p>
            <a:pPr algn="ctr"/>
            <a:r>
              <a:rPr lang="en-US" sz="4000" b="1" u="sng" dirty="0" smtClean="0">
                <a:latin typeface="Lucida Calligraphy" panose="03010101010101010101" pitchFamily="66" charset="0"/>
              </a:rPr>
              <a:t>How can you help</a:t>
            </a:r>
            <a:r>
              <a:rPr lang="en-US" sz="4000" b="1" dirty="0" smtClean="0">
                <a:latin typeface="Lucida Calligraphy" panose="03010101010101010101" pitchFamily="66" charset="0"/>
              </a:rPr>
              <a:t>?</a:t>
            </a:r>
            <a:endParaRPr lang="en-US" sz="4000" b="1" dirty="0">
              <a:latin typeface="Lucida Calligraphy" panose="03010101010101010101" pitchFamily="66" charset="0"/>
            </a:endParaRPr>
          </a:p>
        </p:txBody>
      </p:sp>
      <p:sp>
        <p:nvSpPr>
          <p:cNvPr id="4" name="Text Placeholder 3"/>
          <p:cNvSpPr>
            <a:spLocks noGrp="1"/>
          </p:cNvSpPr>
          <p:nvPr>
            <p:ph type="body" sz="half" idx="2"/>
          </p:nvPr>
        </p:nvSpPr>
        <p:spPr>
          <a:xfrm>
            <a:off x="299803" y="1504335"/>
            <a:ext cx="6565691" cy="5181278"/>
          </a:xfrm>
        </p:spPr>
        <p:txBody>
          <a:bodyPr>
            <a:noAutofit/>
          </a:bodyPr>
          <a:lstStyle/>
          <a:p>
            <a:pPr marL="285750" indent="-285750">
              <a:buFont typeface="Arial" panose="020B0604020202020204" pitchFamily="34" charset="0"/>
              <a:buChar char="•"/>
            </a:pPr>
            <a:r>
              <a:rPr lang="en-US" sz="3200" dirty="0" smtClean="0">
                <a:latin typeface="Lucida Calligraphy" panose="03010101010101010101" pitchFamily="66" charset="0"/>
              </a:rPr>
              <a:t>Prosthetics – new &amp; used</a:t>
            </a:r>
          </a:p>
          <a:p>
            <a:pPr marL="285750" indent="-285750">
              <a:buFont typeface="Arial" panose="020B0604020202020204" pitchFamily="34" charset="0"/>
              <a:buChar char="•"/>
            </a:pPr>
            <a:r>
              <a:rPr lang="en-US" sz="3200" dirty="0" smtClean="0">
                <a:latin typeface="Lucida Calligraphy" panose="03010101010101010101" pitchFamily="66" charset="0"/>
              </a:rPr>
              <a:t>Bras - prosthetic </a:t>
            </a:r>
            <a:r>
              <a:rPr lang="en-US" sz="3200" dirty="0">
                <a:latin typeface="Lucida Calligraphy" panose="03010101010101010101" pitchFamily="66" charset="0"/>
              </a:rPr>
              <a:t>&amp;</a:t>
            </a:r>
            <a:r>
              <a:rPr lang="en-US" sz="3200" dirty="0" smtClean="0">
                <a:latin typeface="Lucida Calligraphy" panose="03010101010101010101" pitchFamily="66" charset="0"/>
              </a:rPr>
              <a:t> regular,</a:t>
            </a:r>
          </a:p>
          <a:p>
            <a:r>
              <a:rPr lang="en-US" sz="3200" dirty="0">
                <a:latin typeface="Lucida Calligraphy" panose="03010101010101010101" pitchFamily="66" charset="0"/>
              </a:rPr>
              <a:t> </a:t>
            </a:r>
            <a:r>
              <a:rPr lang="en-US" sz="3200" dirty="0" smtClean="0">
                <a:latin typeface="Lucida Calligraphy" panose="03010101010101010101" pitchFamily="66" charset="0"/>
              </a:rPr>
              <a:t>    without underwire</a:t>
            </a:r>
          </a:p>
          <a:p>
            <a:pPr marL="285750" indent="-285750">
              <a:buFont typeface="Arial" panose="020B0604020202020204" pitchFamily="34" charset="0"/>
              <a:buChar char="•"/>
            </a:pPr>
            <a:r>
              <a:rPr lang="en-US" sz="3200" dirty="0" smtClean="0">
                <a:latin typeface="Lucida Calligraphy" panose="03010101010101010101" pitchFamily="66" charset="0"/>
              </a:rPr>
              <a:t>Wigs </a:t>
            </a:r>
            <a:r>
              <a:rPr lang="en-US" sz="3200" dirty="0">
                <a:latin typeface="Lucida Calligraphy" panose="03010101010101010101" pitchFamily="66" charset="0"/>
              </a:rPr>
              <a:t>&amp;</a:t>
            </a:r>
            <a:r>
              <a:rPr lang="en-US" sz="3200" dirty="0" smtClean="0">
                <a:latin typeface="Lucida Calligraphy" panose="03010101010101010101" pitchFamily="66" charset="0"/>
              </a:rPr>
              <a:t> scarves</a:t>
            </a:r>
          </a:p>
          <a:p>
            <a:pPr marL="285750" indent="-285750">
              <a:buFont typeface="Arial" panose="020B0604020202020204" pitchFamily="34" charset="0"/>
              <a:buChar char="•"/>
            </a:pPr>
            <a:r>
              <a:rPr lang="en-US" sz="3200" dirty="0" smtClean="0">
                <a:latin typeface="Lucida Calligraphy" panose="03010101010101010101" pitchFamily="66" charset="0"/>
              </a:rPr>
              <a:t>Brimmed hats</a:t>
            </a:r>
          </a:p>
          <a:p>
            <a:pPr marL="285750" indent="-285750">
              <a:buFont typeface="Arial" panose="020B0604020202020204" pitchFamily="34" charset="0"/>
              <a:buChar char="•"/>
            </a:pPr>
            <a:r>
              <a:rPr lang="en-US" sz="3200" dirty="0" smtClean="0">
                <a:latin typeface="Lucida Calligraphy" panose="03010101010101010101" pitchFamily="66" charset="0"/>
              </a:rPr>
              <a:t>Makeup </a:t>
            </a:r>
            <a:r>
              <a:rPr lang="en-US" sz="3200" dirty="0">
                <a:latin typeface="Lucida Calligraphy" panose="03010101010101010101" pitchFamily="66" charset="0"/>
              </a:rPr>
              <a:t>&amp;</a:t>
            </a:r>
            <a:r>
              <a:rPr lang="en-US" sz="3200" dirty="0" smtClean="0">
                <a:latin typeface="Lucida Calligraphy" panose="03010101010101010101" pitchFamily="66" charset="0"/>
              </a:rPr>
              <a:t> body products</a:t>
            </a:r>
          </a:p>
          <a:p>
            <a:pPr marL="285750" indent="-285750">
              <a:buFont typeface="Arial" panose="020B0604020202020204" pitchFamily="34" charset="0"/>
              <a:buChar char="•"/>
            </a:pPr>
            <a:r>
              <a:rPr lang="en-US" sz="3200" dirty="0" smtClean="0">
                <a:latin typeface="Lucida Calligraphy" panose="03010101010101010101" pitchFamily="66" charset="0"/>
              </a:rPr>
              <a:t>Transportation</a:t>
            </a:r>
          </a:p>
          <a:p>
            <a:pPr marL="285750" indent="-285750">
              <a:buFont typeface="Arial" panose="020B0604020202020204" pitchFamily="34" charset="0"/>
              <a:buChar char="•"/>
            </a:pPr>
            <a:r>
              <a:rPr lang="en-US" sz="3200" dirty="0" smtClean="0">
                <a:latin typeface="Lucida Calligraphy" panose="03010101010101010101" pitchFamily="66" charset="0"/>
              </a:rPr>
              <a:t>Financial support</a:t>
            </a:r>
            <a:endParaRPr lang="en-US" sz="3200" dirty="0">
              <a:latin typeface="Lucida Calligraphy" panose="03010101010101010101"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5278" y="1209368"/>
            <a:ext cx="4167265" cy="3707405"/>
          </a:xfrm>
          <a:prstGeom prst="rect">
            <a:avLst/>
          </a:prstGeom>
        </p:spPr>
      </p:pic>
    </p:spTree>
    <p:extLst>
      <p:ext uri="{BB962C8B-B14F-4D97-AF65-F5344CB8AC3E}">
        <p14:creationId xmlns:p14="http://schemas.microsoft.com/office/powerpoint/2010/main" val="1496719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ulf Of Mexico Sun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4038"/>
            <a:ext cx="13682749" cy="995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4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pt1/v/t34.0-12/12047652_10153575790115750_378211995_n.jpg?oh=ec76d98ad9d6e3817595e97fa6f3ec0f&amp;oe=5604B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5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24200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lga1-1.xx.fbcdn.net/hphotos-xaf1/v/t1.0-9/1898290_10152959011325961_198255606_n.jpg?oh=dadb7aba8436c96ebdf6b4f249e33a30&amp;oe=56689F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29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08091" y="-1558975"/>
            <a:ext cx="6520723" cy="10028419"/>
          </a:xfrm>
          <a:prstGeom prst="rect">
            <a:avLst/>
          </a:prstGeom>
        </p:spPr>
      </p:pic>
    </p:spTree>
    <p:extLst>
      <p:ext uri="{BB962C8B-B14F-4D97-AF65-F5344CB8AC3E}">
        <p14:creationId xmlns:p14="http://schemas.microsoft.com/office/powerpoint/2010/main" val="9604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52968"/>
          </a:xfrm>
          <a:prstGeom prst="rect">
            <a:avLst/>
          </a:prstGeom>
        </p:spPr>
      </p:pic>
    </p:spTree>
    <p:extLst>
      <p:ext uri="{BB962C8B-B14F-4D97-AF65-F5344CB8AC3E}">
        <p14:creationId xmlns:p14="http://schemas.microsoft.com/office/powerpoint/2010/main" val="4045160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3241</TotalTime>
  <Words>127</Words>
  <Application>Microsoft Office PowerPoint</Application>
  <PresentationFormat>Custom</PresentationFormat>
  <Paragraphs>17</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La Penita, Mexico</vt:lpstr>
      <vt:lpstr> .</vt:lpstr>
      <vt:lpstr>Cancer de Mama Clinic  A Place of Happiness and Hope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How can you help?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de Maman</dc:title>
  <dc:creator>Liana Gallant</dc:creator>
  <cp:lastModifiedBy>Emily Gallant</cp:lastModifiedBy>
  <cp:revision>84</cp:revision>
  <dcterms:created xsi:type="dcterms:W3CDTF">2015-09-22T20:32:32Z</dcterms:created>
  <dcterms:modified xsi:type="dcterms:W3CDTF">2017-05-24T13:46:54Z</dcterms:modified>
</cp:coreProperties>
</file>